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C7E5-AC15-469B-87F1-F0374B6C75FC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B056-9CEA-453F-9357-54EF5D51AB0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Verbs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erbs with  two objects_p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217" b="51638"/>
          <a:stretch>
            <a:fillRect/>
          </a:stretch>
        </p:blipFill>
        <p:spPr>
          <a:xfrm>
            <a:off x="899593" y="-1"/>
            <a:ext cx="7749346" cy="6239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erbs with  two objects_p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948" t="49953"/>
          <a:stretch>
            <a:fillRect/>
          </a:stretch>
        </p:blipFill>
        <p:spPr>
          <a:xfrm>
            <a:off x="615899" y="620688"/>
            <a:ext cx="8228765" cy="5505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erbs with  two objects_p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7225" r="51896" b="24591"/>
          <a:stretch>
            <a:fillRect/>
          </a:stretch>
        </p:blipFill>
        <p:spPr>
          <a:xfrm>
            <a:off x="164104" y="764704"/>
            <a:ext cx="8984604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Verbs with  two objects_p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36" t="10178" r="41470" b="65957"/>
          <a:stretch>
            <a:fillRect/>
          </a:stretch>
        </p:blipFill>
        <p:spPr>
          <a:xfrm>
            <a:off x="309126" y="980728"/>
            <a:ext cx="8756173" cy="2736304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erbs with two objects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/object&gt;&lt;/object&gt;&lt;/database&gt;"/>
  <p:tag name="ISPRING_RESOURCE_PATHS_HASH_2" val="375926d79b404f61dc04f497d731931998813c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Předvádění na obrazovce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Verbs with two objects</vt:lpstr>
      <vt:lpstr>Snímek 2</vt:lpstr>
      <vt:lpstr>Snímek 3</vt:lpstr>
      <vt:lpstr>Snímek 4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with two objects</dc:title>
  <dc:creator>Zdenda</dc:creator>
  <cp:lastModifiedBy>Zdenda</cp:lastModifiedBy>
  <cp:revision>3</cp:revision>
  <dcterms:created xsi:type="dcterms:W3CDTF">2014-01-31T04:54:08Z</dcterms:created>
  <dcterms:modified xsi:type="dcterms:W3CDTF">2014-01-31T05:00:51Z</dcterms:modified>
</cp:coreProperties>
</file>