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custDataLst>
    <p:tags r:id="rId12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7E6DC-B94D-41F1-A5EB-FC6D79FA2029}" type="datetimeFigureOut">
              <a:rPr lang="cs-CZ" smtClean="0"/>
              <a:t>5.11.2019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9A5D9-518E-40DC-8648-00212B1416F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7E6DC-B94D-41F1-A5EB-FC6D79FA2029}" type="datetimeFigureOut">
              <a:rPr lang="cs-CZ" smtClean="0"/>
              <a:t>5.11.2019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9A5D9-518E-40DC-8648-00212B1416F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7E6DC-B94D-41F1-A5EB-FC6D79FA2029}" type="datetimeFigureOut">
              <a:rPr lang="cs-CZ" smtClean="0"/>
              <a:t>5.11.2019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9A5D9-518E-40DC-8648-00212B1416F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7E6DC-B94D-41F1-A5EB-FC6D79FA2029}" type="datetimeFigureOut">
              <a:rPr lang="cs-CZ" smtClean="0"/>
              <a:t>5.11.2019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9A5D9-518E-40DC-8648-00212B1416F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7E6DC-B94D-41F1-A5EB-FC6D79FA2029}" type="datetimeFigureOut">
              <a:rPr lang="cs-CZ" smtClean="0"/>
              <a:t>5.11.2019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9A5D9-518E-40DC-8648-00212B1416F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7E6DC-B94D-41F1-A5EB-FC6D79FA2029}" type="datetimeFigureOut">
              <a:rPr lang="cs-CZ" smtClean="0"/>
              <a:t>5.11.2019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9A5D9-518E-40DC-8648-00212B1416F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7E6DC-B94D-41F1-A5EB-FC6D79FA2029}" type="datetimeFigureOut">
              <a:rPr lang="cs-CZ" smtClean="0"/>
              <a:t>5.11.2019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9A5D9-518E-40DC-8648-00212B1416F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7E6DC-B94D-41F1-A5EB-FC6D79FA2029}" type="datetimeFigureOut">
              <a:rPr lang="cs-CZ" smtClean="0"/>
              <a:t>5.11.2019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9A5D9-518E-40DC-8648-00212B1416F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7E6DC-B94D-41F1-A5EB-FC6D79FA2029}" type="datetimeFigureOut">
              <a:rPr lang="cs-CZ" smtClean="0"/>
              <a:t>5.11.2019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9A5D9-518E-40DC-8648-00212B1416F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7E6DC-B94D-41F1-A5EB-FC6D79FA2029}" type="datetimeFigureOut">
              <a:rPr lang="cs-CZ" smtClean="0"/>
              <a:t>5.11.2019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9A5D9-518E-40DC-8648-00212B1416F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7E6DC-B94D-41F1-A5EB-FC6D79FA2029}" type="datetimeFigureOut">
              <a:rPr lang="cs-CZ" smtClean="0"/>
              <a:t>5.11.2019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9A5D9-518E-40DC-8648-00212B1416F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7E6DC-B94D-41F1-A5EB-FC6D79FA2029}" type="datetimeFigureOut">
              <a:rPr lang="cs-CZ" smtClean="0"/>
              <a:t>5.11.2019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9A5D9-518E-40DC-8648-00212B1416F7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Present perfect or Past simple?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 your own graphic organizer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975" y="1556792"/>
            <a:ext cx="9004025" cy="3803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Present perfect vs past simp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764704"/>
            <a:ext cx="9144000" cy="373071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Present perfect vs past simple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332656"/>
            <a:ext cx="8707100" cy="5149725"/>
          </a:xfrm>
        </p:spPr>
      </p:pic>
      <p:pic>
        <p:nvPicPr>
          <p:cNvPr id="1026" name="Picture 2" descr="E:\Users\Zdenda\YT videa\time-430625_6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5538192"/>
            <a:ext cx="1823864" cy="1319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Present perfect vs past simple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2541" y="287614"/>
            <a:ext cx="9011459" cy="628946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Present perfect vs past simple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288886"/>
            <a:ext cx="8007541" cy="65691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has he done?</a:t>
            </a:r>
            <a:endParaRPr lang="cs-CZ" dirty="0"/>
          </a:p>
        </p:txBody>
      </p:sp>
      <p:pic>
        <p:nvPicPr>
          <p:cNvPr id="4" name="Zástupný symbol pro obsah 3" descr="Head full of experienc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692696"/>
            <a:ext cx="7486689" cy="82535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Present perfect vs past simple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1043" y="476672"/>
            <a:ext cx="8989188" cy="54482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the room such a mess?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E:\Users\Zdenda\YT videa\messy-1459688_64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00019"/>
            <a:ext cx="7560840" cy="54579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he so happy?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E:\Users\Zdenda\YT videa\bingo-3670561_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628799"/>
            <a:ext cx="7416824" cy="4960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fa1f470a45fa5d4b451f5176a9e4a1d8399d1"/>
</p:tagLst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30</Words>
  <Application>Microsoft Office PowerPoint</Application>
  <PresentationFormat>Předvádění na obrazovce (4:3)</PresentationFormat>
  <Paragraphs>5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Present perfect or Past simple?</vt:lpstr>
      <vt:lpstr>Snímek 2</vt:lpstr>
      <vt:lpstr>Snímek 3</vt:lpstr>
      <vt:lpstr>Snímek 4</vt:lpstr>
      <vt:lpstr>Snímek 5</vt:lpstr>
      <vt:lpstr>What has he done?</vt:lpstr>
      <vt:lpstr>Snímek 7</vt:lpstr>
      <vt:lpstr>Why is the room such a mess?</vt:lpstr>
      <vt:lpstr>Why is he so happy?</vt:lpstr>
      <vt:lpstr>Draw your own graphic organizer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 perfect or Past simple?</dc:title>
  <dc:creator>Zdenda</dc:creator>
  <cp:lastModifiedBy>Zdenda</cp:lastModifiedBy>
  <cp:revision>2</cp:revision>
  <dcterms:created xsi:type="dcterms:W3CDTF">2019-11-05T04:46:45Z</dcterms:created>
  <dcterms:modified xsi:type="dcterms:W3CDTF">2019-11-05T05:01:25Z</dcterms:modified>
</cp:coreProperties>
</file>