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C0FA9-BB29-4BFB-B600-019D49F66E8F}" type="datetimeFigureOut">
              <a:rPr lang="cs-CZ" smtClean="0"/>
              <a:t>19.05.2022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10EDF-9A87-49B9-9AE5-1A598612038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413658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C0FA9-BB29-4BFB-B600-019D49F66E8F}" type="datetimeFigureOut">
              <a:rPr lang="cs-CZ" smtClean="0"/>
              <a:t>19.05.2022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10EDF-9A87-49B9-9AE5-1A598612038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97896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C0FA9-BB29-4BFB-B600-019D49F66E8F}" type="datetimeFigureOut">
              <a:rPr lang="cs-CZ" smtClean="0"/>
              <a:t>19.05.2022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10EDF-9A87-49B9-9AE5-1A598612038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835095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C0FA9-BB29-4BFB-B600-019D49F66E8F}" type="datetimeFigureOut">
              <a:rPr lang="cs-CZ" smtClean="0"/>
              <a:t>19.05.2022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10EDF-9A87-49B9-9AE5-1A598612038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328838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C0FA9-BB29-4BFB-B600-019D49F66E8F}" type="datetimeFigureOut">
              <a:rPr lang="cs-CZ" smtClean="0"/>
              <a:t>19.05.2022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10EDF-9A87-49B9-9AE5-1A598612038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616118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C0FA9-BB29-4BFB-B600-019D49F66E8F}" type="datetimeFigureOut">
              <a:rPr lang="cs-CZ" smtClean="0"/>
              <a:t>19.05.2022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10EDF-9A87-49B9-9AE5-1A598612038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129983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C0FA9-BB29-4BFB-B600-019D49F66E8F}" type="datetimeFigureOut">
              <a:rPr lang="cs-CZ" smtClean="0"/>
              <a:t>19.05.2022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10EDF-9A87-49B9-9AE5-1A598612038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37171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C0FA9-BB29-4BFB-B600-019D49F66E8F}" type="datetimeFigureOut">
              <a:rPr lang="cs-CZ" smtClean="0"/>
              <a:t>19.05.2022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10EDF-9A87-49B9-9AE5-1A598612038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824898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C0FA9-BB29-4BFB-B600-019D49F66E8F}" type="datetimeFigureOut">
              <a:rPr lang="cs-CZ" smtClean="0"/>
              <a:t>19.05.2022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10EDF-9A87-49B9-9AE5-1A598612038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365864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C0FA9-BB29-4BFB-B600-019D49F66E8F}" type="datetimeFigureOut">
              <a:rPr lang="cs-CZ" smtClean="0"/>
              <a:t>19.05.2022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10EDF-9A87-49B9-9AE5-1A598612038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7194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C0FA9-BB29-4BFB-B600-019D49F66E8F}" type="datetimeFigureOut">
              <a:rPr lang="cs-CZ" smtClean="0"/>
              <a:t>19.05.2022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10EDF-9A87-49B9-9AE5-1A598612038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266802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8C0FA9-BB29-4BFB-B600-019D49F66E8F}" type="datetimeFigureOut">
              <a:rPr lang="cs-CZ" smtClean="0"/>
              <a:t>19.05.2022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E10EDF-9A87-49B9-9AE5-1A598612038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85466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 smtClean="0"/>
              <a:t>Family</a:t>
            </a:r>
            <a:r>
              <a:rPr lang="cs-CZ" dirty="0" smtClean="0"/>
              <a:t> </a:t>
            </a:r>
            <a:r>
              <a:rPr lang="cs-CZ" dirty="0" err="1" smtClean="0"/>
              <a:t>history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840214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4000" dirty="0" err="1" smtClean="0"/>
              <a:t>Where</a:t>
            </a:r>
            <a:r>
              <a:rPr lang="cs-CZ" sz="4000" dirty="0" smtClean="0"/>
              <a:t> </a:t>
            </a:r>
            <a:r>
              <a:rPr lang="cs-CZ" sz="4000" dirty="0" err="1" smtClean="0"/>
              <a:t>were</a:t>
            </a:r>
            <a:r>
              <a:rPr lang="cs-CZ" sz="4000" dirty="0" smtClean="0"/>
              <a:t> </a:t>
            </a:r>
            <a:r>
              <a:rPr lang="cs-CZ" sz="4000" dirty="0" err="1" smtClean="0"/>
              <a:t>you</a:t>
            </a:r>
            <a:r>
              <a:rPr lang="cs-CZ" sz="4000" dirty="0" smtClean="0"/>
              <a:t> </a:t>
            </a:r>
            <a:r>
              <a:rPr lang="cs-CZ" sz="4000" dirty="0" err="1" smtClean="0"/>
              <a:t>born</a:t>
            </a:r>
            <a:r>
              <a:rPr lang="cs-CZ" sz="4000" dirty="0" smtClean="0"/>
              <a:t>?</a:t>
            </a:r>
          </a:p>
          <a:p>
            <a:r>
              <a:rPr lang="cs-CZ" sz="4000" dirty="0" smtClean="0"/>
              <a:t>I </a:t>
            </a:r>
            <a:r>
              <a:rPr lang="cs-CZ" sz="4000" dirty="0" err="1" smtClean="0"/>
              <a:t>was</a:t>
            </a:r>
            <a:r>
              <a:rPr lang="cs-CZ" sz="4000" dirty="0" smtClean="0"/>
              <a:t> </a:t>
            </a:r>
            <a:r>
              <a:rPr lang="cs-CZ" sz="4000" dirty="0" err="1" smtClean="0"/>
              <a:t>born</a:t>
            </a:r>
            <a:r>
              <a:rPr lang="cs-CZ" sz="4000" dirty="0" smtClean="0"/>
              <a:t> in Italy.</a:t>
            </a:r>
          </a:p>
          <a:p>
            <a:r>
              <a:rPr lang="cs-CZ" sz="4000" dirty="0" err="1" smtClean="0"/>
              <a:t>What</a:t>
            </a:r>
            <a:r>
              <a:rPr lang="cs-CZ" sz="4000" dirty="0" smtClean="0"/>
              <a:t> </a:t>
            </a:r>
            <a:r>
              <a:rPr lang="cs-CZ" sz="4000" dirty="0" err="1" smtClean="0"/>
              <a:t>did</a:t>
            </a:r>
            <a:r>
              <a:rPr lang="cs-CZ" sz="4000" dirty="0" smtClean="0"/>
              <a:t> </a:t>
            </a:r>
            <a:r>
              <a:rPr lang="cs-CZ" sz="4000" dirty="0" err="1" smtClean="0"/>
              <a:t>you</a:t>
            </a:r>
            <a:r>
              <a:rPr lang="cs-CZ" sz="4000" dirty="0" smtClean="0"/>
              <a:t> do </a:t>
            </a:r>
            <a:r>
              <a:rPr lang="cs-CZ" sz="4000" dirty="0" err="1" smtClean="0"/>
              <a:t>when</a:t>
            </a:r>
            <a:r>
              <a:rPr lang="cs-CZ" sz="4000" dirty="0" smtClean="0"/>
              <a:t> </a:t>
            </a:r>
            <a:r>
              <a:rPr lang="cs-CZ" sz="4000" dirty="0" err="1" smtClean="0"/>
              <a:t>you</a:t>
            </a:r>
            <a:r>
              <a:rPr lang="cs-CZ" sz="4000" dirty="0" smtClean="0"/>
              <a:t> </a:t>
            </a:r>
            <a:r>
              <a:rPr lang="cs-CZ" sz="4000" dirty="0" err="1" smtClean="0"/>
              <a:t>were</a:t>
            </a:r>
            <a:r>
              <a:rPr lang="cs-CZ" sz="4000" dirty="0" smtClean="0"/>
              <a:t> </a:t>
            </a:r>
            <a:r>
              <a:rPr lang="cs-CZ" sz="4000" dirty="0" err="1" smtClean="0"/>
              <a:t>young</a:t>
            </a:r>
            <a:r>
              <a:rPr lang="cs-CZ" sz="4000" dirty="0" smtClean="0"/>
              <a:t>?</a:t>
            </a:r>
          </a:p>
          <a:p>
            <a:r>
              <a:rPr lang="cs-CZ" sz="4000" dirty="0" smtClean="0"/>
              <a:t>I rode a bike, I </a:t>
            </a:r>
            <a:r>
              <a:rPr lang="cs-CZ" sz="4000" dirty="0" err="1" smtClean="0"/>
              <a:t>played</a:t>
            </a:r>
            <a:r>
              <a:rPr lang="cs-CZ" sz="4000" dirty="0" smtClean="0"/>
              <a:t> </a:t>
            </a:r>
            <a:r>
              <a:rPr lang="cs-CZ" sz="4000" dirty="0" err="1" smtClean="0"/>
              <a:t>football</a:t>
            </a:r>
            <a:r>
              <a:rPr lang="cs-CZ" sz="4000" dirty="0" smtClean="0"/>
              <a:t> and I </a:t>
            </a:r>
            <a:r>
              <a:rPr lang="cs-CZ" sz="4000" dirty="0" err="1" smtClean="0"/>
              <a:t>danced</a:t>
            </a:r>
            <a:r>
              <a:rPr lang="cs-CZ" sz="4000" dirty="0" smtClean="0"/>
              <a:t>.</a:t>
            </a:r>
          </a:p>
          <a:p>
            <a:r>
              <a:rPr lang="cs-CZ" sz="4000" dirty="0" err="1" smtClean="0"/>
              <a:t>What</a:t>
            </a:r>
            <a:r>
              <a:rPr lang="cs-CZ" sz="4000" dirty="0" smtClean="0"/>
              <a:t> </a:t>
            </a:r>
            <a:r>
              <a:rPr lang="cs-CZ" sz="4000" dirty="0" err="1" smtClean="0"/>
              <a:t>did</a:t>
            </a:r>
            <a:r>
              <a:rPr lang="cs-CZ" sz="4000" dirty="0" smtClean="0"/>
              <a:t> </a:t>
            </a:r>
            <a:r>
              <a:rPr lang="cs-CZ" sz="4000" dirty="0" err="1" smtClean="0"/>
              <a:t>your</a:t>
            </a:r>
            <a:r>
              <a:rPr lang="cs-CZ" sz="4000" dirty="0" smtClean="0"/>
              <a:t> </a:t>
            </a:r>
            <a:r>
              <a:rPr lang="cs-CZ" sz="4000" dirty="0" err="1" smtClean="0"/>
              <a:t>parents</a:t>
            </a:r>
            <a:r>
              <a:rPr lang="cs-CZ" sz="4000" dirty="0" smtClean="0"/>
              <a:t> do?</a:t>
            </a:r>
          </a:p>
          <a:p>
            <a:r>
              <a:rPr lang="cs-CZ" sz="4000" dirty="0" err="1" smtClean="0"/>
              <a:t>They</a:t>
            </a:r>
            <a:r>
              <a:rPr lang="cs-CZ" sz="4000" dirty="0" smtClean="0"/>
              <a:t> </a:t>
            </a:r>
            <a:r>
              <a:rPr lang="cs-CZ" sz="4000" dirty="0" err="1" smtClean="0"/>
              <a:t>worked</a:t>
            </a:r>
            <a:r>
              <a:rPr lang="cs-CZ" sz="4000" dirty="0" smtClean="0"/>
              <a:t> on </a:t>
            </a:r>
            <a:r>
              <a:rPr lang="cs-CZ" sz="4000" dirty="0" err="1" smtClean="0"/>
              <a:t>the</a:t>
            </a:r>
            <a:r>
              <a:rPr lang="cs-CZ" sz="4000" dirty="0" smtClean="0"/>
              <a:t> </a:t>
            </a:r>
            <a:r>
              <a:rPr lang="cs-CZ" sz="4000" dirty="0" err="1" smtClean="0"/>
              <a:t>farm</a:t>
            </a:r>
            <a:r>
              <a:rPr lang="cs-CZ" sz="4000" dirty="0"/>
              <a:t>.</a:t>
            </a:r>
            <a:endParaRPr lang="cs-CZ" sz="4000" dirty="0" smtClean="0"/>
          </a:p>
        </p:txBody>
      </p:sp>
    </p:spTree>
    <p:extLst>
      <p:ext uri="{BB962C8B-B14F-4D97-AF65-F5344CB8AC3E}">
        <p14:creationId xmlns:p14="http://schemas.microsoft.com/office/powerpoint/2010/main" val="28117308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4000" dirty="0" err="1" smtClean="0"/>
              <a:t>Where</a:t>
            </a:r>
            <a:r>
              <a:rPr lang="cs-CZ" sz="4000" dirty="0" smtClean="0"/>
              <a:t> </a:t>
            </a:r>
            <a:r>
              <a:rPr lang="cs-CZ" sz="4000" dirty="0" err="1" smtClean="0"/>
              <a:t>were</a:t>
            </a:r>
            <a:r>
              <a:rPr lang="cs-CZ" sz="4000" dirty="0" smtClean="0"/>
              <a:t> </a:t>
            </a:r>
            <a:r>
              <a:rPr lang="cs-CZ" sz="4000" dirty="0" err="1" smtClean="0"/>
              <a:t>you</a:t>
            </a:r>
            <a:r>
              <a:rPr lang="cs-CZ" sz="4000" dirty="0" smtClean="0"/>
              <a:t> ____?</a:t>
            </a:r>
          </a:p>
          <a:p>
            <a:r>
              <a:rPr lang="cs-CZ" sz="4000" dirty="0" smtClean="0"/>
              <a:t>I </a:t>
            </a:r>
            <a:r>
              <a:rPr lang="cs-CZ" sz="4000" dirty="0" err="1" smtClean="0"/>
              <a:t>was</a:t>
            </a:r>
            <a:r>
              <a:rPr lang="cs-CZ" sz="4000" dirty="0" smtClean="0"/>
              <a:t> ____ in Italy.</a:t>
            </a:r>
          </a:p>
          <a:p>
            <a:r>
              <a:rPr lang="cs-CZ" sz="4000" dirty="0" err="1" smtClean="0"/>
              <a:t>What</a:t>
            </a:r>
            <a:r>
              <a:rPr lang="cs-CZ" sz="4000" dirty="0" smtClean="0"/>
              <a:t> ____ </a:t>
            </a:r>
            <a:r>
              <a:rPr lang="cs-CZ" sz="4000" dirty="0" err="1" smtClean="0"/>
              <a:t>you</a:t>
            </a:r>
            <a:r>
              <a:rPr lang="cs-CZ" sz="4000" dirty="0" smtClean="0"/>
              <a:t> do </a:t>
            </a:r>
            <a:r>
              <a:rPr lang="cs-CZ" sz="4000" dirty="0" err="1" smtClean="0"/>
              <a:t>when</a:t>
            </a:r>
            <a:r>
              <a:rPr lang="cs-CZ" sz="4000" dirty="0" smtClean="0"/>
              <a:t> </a:t>
            </a:r>
            <a:r>
              <a:rPr lang="cs-CZ" sz="4000" dirty="0" err="1" smtClean="0"/>
              <a:t>you</a:t>
            </a:r>
            <a:r>
              <a:rPr lang="cs-CZ" sz="4000" dirty="0" smtClean="0"/>
              <a:t> </a:t>
            </a:r>
            <a:r>
              <a:rPr lang="cs-CZ" sz="4000" dirty="0" err="1" smtClean="0"/>
              <a:t>were</a:t>
            </a:r>
            <a:r>
              <a:rPr lang="cs-CZ" sz="4000" dirty="0" smtClean="0"/>
              <a:t> </a:t>
            </a:r>
            <a:r>
              <a:rPr lang="cs-CZ" sz="4000" dirty="0" err="1" smtClean="0"/>
              <a:t>young</a:t>
            </a:r>
            <a:r>
              <a:rPr lang="cs-CZ" sz="4000" dirty="0" smtClean="0"/>
              <a:t>?</a:t>
            </a:r>
          </a:p>
          <a:p>
            <a:r>
              <a:rPr lang="cs-CZ" sz="4000" dirty="0" smtClean="0"/>
              <a:t>I rode a bike, I </a:t>
            </a:r>
            <a:r>
              <a:rPr lang="cs-CZ" sz="4000" dirty="0" err="1" smtClean="0"/>
              <a:t>played</a:t>
            </a:r>
            <a:r>
              <a:rPr lang="cs-CZ" sz="4000" dirty="0" smtClean="0"/>
              <a:t> </a:t>
            </a:r>
            <a:r>
              <a:rPr lang="cs-CZ" sz="4000" dirty="0" err="1" smtClean="0"/>
              <a:t>football</a:t>
            </a:r>
            <a:r>
              <a:rPr lang="cs-CZ" sz="4000" dirty="0" smtClean="0"/>
              <a:t> and I </a:t>
            </a:r>
            <a:r>
              <a:rPr lang="cs-CZ" sz="4000" dirty="0" err="1" smtClean="0"/>
              <a:t>danced</a:t>
            </a:r>
            <a:r>
              <a:rPr lang="cs-CZ" sz="4000" dirty="0" smtClean="0"/>
              <a:t>.</a:t>
            </a:r>
          </a:p>
          <a:p>
            <a:r>
              <a:rPr lang="cs-CZ" sz="4000" dirty="0" err="1" smtClean="0"/>
              <a:t>What</a:t>
            </a:r>
            <a:r>
              <a:rPr lang="cs-CZ" sz="4000" dirty="0" smtClean="0"/>
              <a:t> ____ </a:t>
            </a:r>
            <a:r>
              <a:rPr lang="cs-CZ" sz="4000" dirty="0" err="1" smtClean="0"/>
              <a:t>your</a:t>
            </a:r>
            <a:r>
              <a:rPr lang="cs-CZ" sz="4000" dirty="0" smtClean="0"/>
              <a:t> </a:t>
            </a:r>
            <a:r>
              <a:rPr lang="cs-CZ" sz="4000" dirty="0" err="1" smtClean="0"/>
              <a:t>parents</a:t>
            </a:r>
            <a:r>
              <a:rPr lang="cs-CZ" sz="4000" dirty="0" smtClean="0"/>
              <a:t> do?</a:t>
            </a:r>
          </a:p>
          <a:p>
            <a:r>
              <a:rPr lang="cs-CZ" sz="4000" dirty="0" err="1" smtClean="0"/>
              <a:t>They</a:t>
            </a:r>
            <a:r>
              <a:rPr lang="cs-CZ" sz="4000" dirty="0" smtClean="0"/>
              <a:t> </a:t>
            </a:r>
            <a:r>
              <a:rPr lang="cs-CZ" sz="4000" dirty="0" err="1" smtClean="0"/>
              <a:t>worked</a:t>
            </a:r>
            <a:r>
              <a:rPr lang="cs-CZ" sz="4000" dirty="0" smtClean="0"/>
              <a:t> on </a:t>
            </a:r>
            <a:r>
              <a:rPr lang="cs-CZ" sz="4000" dirty="0" err="1" smtClean="0"/>
              <a:t>the</a:t>
            </a:r>
            <a:r>
              <a:rPr lang="cs-CZ" sz="4000" dirty="0" smtClean="0"/>
              <a:t> </a:t>
            </a:r>
            <a:r>
              <a:rPr lang="cs-CZ" sz="4000" dirty="0" err="1" smtClean="0"/>
              <a:t>farm</a:t>
            </a:r>
            <a:r>
              <a:rPr lang="cs-CZ" sz="4000" dirty="0"/>
              <a:t>.</a:t>
            </a:r>
            <a:endParaRPr lang="cs-CZ" sz="4000" dirty="0" smtClean="0"/>
          </a:p>
        </p:txBody>
      </p:sp>
    </p:spTree>
    <p:extLst>
      <p:ext uri="{BB962C8B-B14F-4D97-AF65-F5344CB8AC3E}">
        <p14:creationId xmlns:p14="http://schemas.microsoft.com/office/powerpoint/2010/main" val="39889844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4000" dirty="0" err="1" smtClean="0"/>
              <a:t>Where</a:t>
            </a:r>
            <a:r>
              <a:rPr lang="cs-CZ" sz="4000" dirty="0" smtClean="0"/>
              <a:t> </a:t>
            </a:r>
            <a:r>
              <a:rPr lang="cs-CZ" sz="4000" dirty="0" err="1" smtClean="0"/>
              <a:t>were</a:t>
            </a:r>
            <a:r>
              <a:rPr lang="cs-CZ" sz="4000" dirty="0" smtClean="0"/>
              <a:t> </a:t>
            </a:r>
            <a:r>
              <a:rPr lang="cs-CZ" sz="4000" dirty="0" err="1" smtClean="0"/>
              <a:t>you</a:t>
            </a:r>
            <a:r>
              <a:rPr lang="cs-CZ" sz="4000" dirty="0" smtClean="0"/>
              <a:t> ____?</a:t>
            </a:r>
          </a:p>
          <a:p>
            <a:r>
              <a:rPr lang="cs-CZ" sz="4000" dirty="0" smtClean="0"/>
              <a:t>I </a:t>
            </a:r>
            <a:r>
              <a:rPr lang="cs-CZ" sz="4000" dirty="0" err="1" smtClean="0"/>
              <a:t>was</a:t>
            </a:r>
            <a:r>
              <a:rPr lang="cs-CZ" sz="4000" dirty="0" smtClean="0"/>
              <a:t> ____ in Italy.</a:t>
            </a:r>
          </a:p>
          <a:p>
            <a:r>
              <a:rPr lang="cs-CZ" sz="4000" dirty="0" err="1" smtClean="0"/>
              <a:t>What</a:t>
            </a:r>
            <a:r>
              <a:rPr lang="cs-CZ" sz="4000" dirty="0" smtClean="0"/>
              <a:t> ____ </a:t>
            </a:r>
            <a:r>
              <a:rPr lang="cs-CZ" sz="4000" dirty="0" err="1" smtClean="0"/>
              <a:t>you</a:t>
            </a:r>
            <a:r>
              <a:rPr lang="cs-CZ" sz="4000" dirty="0" smtClean="0"/>
              <a:t> do </a:t>
            </a:r>
            <a:r>
              <a:rPr lang="cs-CZ" sz="4000" dirty="0" err="1" smtClean="0"/>
              <a:t>when</a:t>
            </a:r>
            <a:r>
              <a:rPr lang="cs-CZ" sz="4000" dirty="0" smtClean="0"/>
              <a:t> </a:t>
            </a:r>
            <a:r>
              <a:rPr lang="cs-CZ" sz="4000" dirty="0" err="1" smtClean="0"/>
              <a:t>you</a:t>
            </a:r>
            <a:r>
              <a:rPr lang="cs-CZ" sz="4000" dirty="0" smtClean="0"/>
              <a:t> </a:t>
            </a:r>
            <a:r>
              <a:rPr lang="cs-CZ" sz="4000" dirty="0" err="1" smtClean="0"/>
              <a:t>were</a:t>
            </a:r>
            <a:r>
              <a:rPr lang="cs-CZ" sz="4000" dirty="0" smtClean="0"/>
              <a:t> </a:t>
            </a:r>
            <a:r>
              <a:rPr lang="cs-CZ" sz="4000" dirty="0" err="1" smtClean="0"/>
              <a:t>young</a:t>
            </a:r>
            <a:r>
              <a:rPr lang="cs-CZ" sz="4000" dirty="0" smtClean="0"/>
              <a:t>?</a:t>
            </a:r>
          </a:p>
          <a:p>
            <a:r>
              <a:rPr lang="cs-CZ" sz="4000" dirty="0" smtClean="0"/>
              <a:t>I ____ a bike, I ____ </a:t>
            </a:r>
            <a:r>
              <a:rPr lang="cs-CZ" sz="4000" dirty="0" err="1" smtClean="0"/>
              <a:t>football</a:t>
            </a:r>
            <a:r>
              <a:rPr lang="cs-CZ" sz="4000" dirty="0" smtClean="0"/>
              <a:t> and I </a:t>
            </a:r>
            <a:r>
              <a:rPr lang="cs-CZ" sz="4000" dirty="0" err="1" smtClean="0"/>
              <a:t>danced</a:t>
            </a:r>
            <a:r>
              <a:rPr lang="cs-CZ" sz="4000" dirty="0" smtClean="0"/>
              <a:t>.</a:t>
            </a:r>
          </a:p>
          <a:p>
            <a:r>
              <a:rPr lang="cs-CZ" sz="4000" dirty="0" err="1" smtClean="0"/>
              <a:t>What</a:t>
            </a:r>
            <a:r>
              <a:rPr lang="cs-CZ" sz="4000" dirty="0" smtClean="0"/>
              <a:t> ____ </a:t>
            </a:r>
            <a:r>
              <a:rPr lang="cs-CZ" sz="4000" dirty="0" err="1" smtClean="0"/>
              <a:t>your</a:t>
            </a:r>
            <a:r>
              <a:rPr lang="cs-CZ" sz="4000" dirty="0" smtClean="0"/>
              <a:t> </a:t>
            </a:r>
            <a:r>
              <a:rPr lang="cs-CZ" sz="4000" dirty="0" err="1" smtClean="0"/>
              <a:t>parents</a:t>
            </a:r>
            <a:r>
              <a:rPr lang="cs-CZ" sz="4000" dirty="0" smtClean="0"/>
              <a:t> do?</a:t>
            </a:r>
          </a:p>
          <a:p>
            <a:r>
              <a:rPr lang="cs-CZ" sz="4000" dirty="0" err="1" smtClean="0"/>
              <a:t>They</a:t>
            </a:r>
            <a:r>
              <a:rPr lang="cs-CZ" sz="4000" dirty="0" smtClean="0"/>
              <a:t> _____ on </a:t>
            </a:r>
            <a:r>
              <a:rPr lang="cs-CZ" sz="4000" dirty="0" err="1" smtClean="0"/>
              <a:t>the</a:t>
            </a:r>
            <a:r>
              <a:rPr lang="cs-CZ" sz="4000" dirty="0" smtClean="0"/>
              <a:t> </a:t>
            </a:r>
            <a:r>
              <a:rPr lang="cs-CZ" sz="4000" dirty="0" err="1" smtClean="0"/>
              <a:t>farm</a:t>
            </a:r>
            <a:r>
              <a:rPr lang="cs-CZ" sz="4000" dirty="0"/>
              <a:t>.</a:t>
            </a:r>
            <a:endParaRPr lang="cs-CZ" sz="4000" dirty="0" smtClean="0"/>
          </a:p>
        </p:txBody>
      </p:sp>
    </p:spTree>
    <p:extLst>
      <p:ext uri="{BB962C8B-B14F-4D97-AF65-F5344CB8AC3E}">
        <p14:creationId xmlns:p14="http://schemas.microsoft.com/office/powerpoint/2010/main" val="42607000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4000" dirty="0" err="1" smtClean="0"/>
              <a:t>Where</a:t>
            </a:r>
            <a:r>
              <a:rPr lang="cs-CZ" sz="4000" dirty="0" smtClean="0"/>
              <a:t> ____ </a:t>
            </a:r>
            <a:r>
              <a:rPr lang="cs-CZ" sz="4000" dirty="0" err="1" smtClean="0"/>
              <a:t>you</a:t>
            </a:r>
            <a:r>
              <a:rPr lang="cs-CZ" sz="4000" dirty="0" smtClean="0"/>
              <a:t> ____?</a:t>
            </a:r>
          </a:p>
          <a:p>
            <a:r>
              <a:rPr lang="cs-CZ" sz="4000" dirty="0" smtClean="0"/>
              <a:t>I ___ ____ in Italy.</a:t>
            </a:r>
          </a:p>
          <a:p>
            <a:r>
              <a:rPr lang="cs-CZ" sz="4000" dirty="0" err="1" smtClean="0"/>
              <a:t>What</a:t>
            </a:r>
            <a:r>
              <a:rPr lang="cs-CZ" sz="4000" dirty="0" smtClean="0"/>
              <a:t> ____ </a:t>
            </a:r>
            <a:r>
              <a:rPr lang="cs-CZ" sz="4000" dirty="0" err="1" smtClean="0"/>
              <a:t>you</a:t>
            </a:r>
            <a:r>
              <a:rPr lang="cs-CZ" sz="4000" dirty="0" smtClean="0"/>
              <a:t> ___ </a:t>
            </a:r>
            <a:r>
              <a:rPr lang="cs-CZ" sz="4000" dirty="0" err="1" smtClean="0"/>
              <a:t>when</a:t>
            </a:r>
            <a:r>
              <a:rPr lang="cs-CZ" sz="4000" dirty="0" smtClean="0"/>
              <a:t> </a:t>
            </a:r>
            <a:r>
              <a:rPr lang="cs-CZ" sz="4000" dirty="0" err="1" smtClean="0"/>
              <a:t>you</a:t>
            </a:r>
            <a:r>
              <a:rPr lang="cs-CZ" sz="4000" dirty="0" smtClean="0"/>
              <a:t> ___ </a:t>
            </a:r>
            <a:r>
              <a:rPr lang="cs-CZ" sz="4000" dirty="0" err="1" smtClean="0"/>
              <a:t>young</a:t>
            </a:r>
            <a:r>
              <a:rPr lang="cs-CZ" sz="4000" dirty="0" smtClean="0"/>
              <a:t>?</a:t>
            </a:r>
          </a:p>
          <a:p>
            <a:r>
              <a:rPr lang="cs-CZ" sz="4000" dirty="0" smtClean="0"/>
              <a:t>I ____ a bike, I ____ </a:t>
            </a:r>
            <a:r>
              <a:rPr lang="cs-CZ" sz="4000" dirty="0" err="1" smtClean="0"/>
              <a:t>football</a:t>
            </a:r>
            <a:r>
              <a:rPr lang="cs-CZ" sz="4000" dirty="0" smtClean="0"/>
              <a:t> and I ____.</a:t>
            </a:r>
          </a:p>
          <a:p>
            <a:r>
              <a:rPr lang="cs-CZ" sz="4000" dirty="0" err="1" smtClean="0"/>
              <a:t>What</a:t>
            </a:r>
            <a:r>
              <a:rPr lang="cs-CZ" sz="4000" dirty="0" smtClean="0"/>
              <a:t> ____ </a:t>
            </a:r>
            <a:r>
              <a:rPr lang="cs-CZ" sz="4000" dirty="0" err="1" smtClean="0"/>
              <a:t>your</a:t>
            </a:r>
            <a:r>
              <a:rPr lang="cs-CZ" sz="4000" dirty="0" smtClean="0"/>
              <a:t> </a:t>
            </a:r>
            <a:r>
              <a:rPr lang="cs-CZ" sz="4000" dirty="0" err="1" smtClean="0"/>
              <a:t>parents</a:t>
            </a:r>
            <a:r>
              <a:rPr lang="cs-CZ" sz="4000" dirty="0" smtClean="0"/>
              <a:t> ____?</a:t>
            </a:r>
          </a:p>
          <a:p>
            <a:r>
              <a:rPr lang="cs-CZ" sz="4000" dirty="0" err="1" smtClean="0"/>
              <a:t>They</a:t>
            </a:r>
            <a:r>
              <a:rPr lang="cs-CZ" sz="4000" dirty="0" smtClean="0"/>
              <a:t> _____ on </a:t>
            </a:r>
            <a:r>
              <a:rPr lang="cs-CZ" sz="4000" dirty="0" err="1" smtClean="0"/>
              <a:t>the</a:t>
            </a:r>
            <a:r>
              <a:rPr lang="cs-CZ" sz="4000" dirty="0" smtClean="0"/>
              <a:t> </a:t>
            </a:r>
            <a:r>
              <a:rPr lang="cs-CZ" sz="4000" dirty="0" err="1" smtClean="0"/>
              <a:t>farm</a:t>
            </a:r>
            <a:r>
              <a:rPr lang="cs-CZ" sz="4000" dirty="0"/>
              <a:t>.</a:t>
            </a:r>
            <a:endParaRPr lang="cs-CZ" sz="4000" dirty="0" smtClean="0"/>
          </a:p>
        </p:txBody>
      </p:sp>
    </p:spTree>
    <p:extLst>
      <p:ext uri="{BB962C8B-B14F-4D97-AF65-F5344CB8AC3E}">
        <p14:creationId xmlns:p14="http://schemas.microsoft.com/office/powerpoint/2010/main" val="11062730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4000" dirty="0" smtClean="0"/>
              <a:t>___ ____ </a:t>
            </a:r>
            <a:r>
              <a:rPr lang="cs-CZ" sz="4000" dirty="0" err="1" smtClean="0"/>
              <a:t>you</a:t>
            </a:r>
            <a:r>
              <a:rPr lang="cs-CZ" sz="4000" dirty="0" smtClean="0"/>
              <a:t> ____?</a:t>
            </a:r>
          </a:p>
          <a:p>
            <a:r>
              <a:rPr lang="cs-CZ" sz="4000" dirty="0" smtClean="0"/>
              <a:t>I ___ ____ in Italy.</a:t>
            </a:r>
          </a:p>
          <a:p>
            <a:r>
              <a:rPr lang="cs-CZ" sz="4000" dirty="0" smtClean="0"/>
              <a:t>____ ____ </a:t>
            </a:r>
            <a:r>
              <a:rPr lang="cs-CZ" sz="4000" dirty="0" err="1" smtClean="0"/>
              <a:t>you</a:t>
            </a:r>
            <a:r>
              <a:rPr lang="cs-CZ" sz="4000" dirty="0" smtClean="0"/>
              <a:t> ___ </a:t>
            </a:r>
            <a:r>
              <a:rPr lang="cs-CZ" sz="4000" dirty="0" err="1" smtClean="0"/>
              <a:t>when</a:t>
            </a:r>
            <a:r>
              <a:rPr lang="cs-CZ" sz="4000" dirty="0" smtClean="0"/>
              <a:t> </a:t>
            </a:r>
            <a:r>
              <a:rPr lang="cs-CZ" sz="4000" dirty="0" err="1" smtClean="0"/>
              <a:t>you</a:t>
            </a:r>
            <a:r>
              <a:rPr lang="cs-CZ" sz="4000" dirty="0" smtClean="0"/>
              <a:t> ___ </a:t>
            </a:r>
            <a:r>
              <a:rPr lang="cs-CZ" sz="4000" dirty="0" err="1" smtClean="0"/>
              <a:t>young</a:t>
            </a:r>
            <a:r>
              <a:rPr lang="cs-CZ" sz="4000" dirty="0" smtClean="0"/>
              <a:t>?</a:t>
            </a:r>
          </a:p>
          <a:p>
            <a:r>
              <a:rPr lang="cs-CZ" sz="4000" dirty="0" smtClean="0"/>
              <a:t>I ____ a bike, I ____ </a:t>
            </a:r>
            <a:r>
              <a:rPr lang="cs-CZ" sz="4000" dirty="0" err="1" smtClean="0"/>
              <a:t>football</a:t>
            </a:r>
            <a:r>
              <a:rPr lang="cs-CZ" sz="4000" dirty="0" smtClean="0"/>
              <a:t> and I ____.</a:t>
            </a:r>
          </a:p>
          <a:p>
            <a:r>
              <a:rPr lang="cs-CZ" sz="4000" dirty="0" smtClean="0"/>
              <a:t>___ ____ </a:t>
            </a:r>
            <a:r>
              <a:rPr lang="cs-CZ" sz="4000" dirty="0" err="1" smtClean="0"/>
              <a:t>your</a:t>
            </a:r>
            <a:r>
              <a:rPr lang="cs-CZ" sz="4000" dirty="0" smtClean="0"/>
              <a:t> </a:t>
            </a:r>
            <a:r>
              <a:rPr lang="cs-CZ" sz="4000" dirty="0" err="1" smtClean="0"/>
              <a:t>parents</a:t>
            </a:r>
            <a:r>
              <a:rPr lang="cs-CZ" sz="4000" dirty="0" smtClean="0"/>
              <a:t> ____?</a:t>
            </a:r>
          </a:p>
          <a:p>
            <a:r>
              <a:rPr lang="cs-CZ" sz="4000" dirty="0" err="1" smtClean="0"/>
              <a:t>They</a:t>
            </a:r>
            <a:r>
              <a:rPr lang="cs-CZ" sz="4000" dirty="0" smtClean="0"/>
              <a:t> _____ on </a:t>
            </a:r>
            <a:r>
              <a:rPr lang="cs-CZ" sz="4000" dirty="0" err="1" smtClean="0"/>
              <a:t>the</a:t>
            </a:r>
            <a:r>
              <a:rPr lang="cs-CZ" sz="4000" dirty="0" smtClean="0"/>
              <a:t> </a:t>
            </a:r>
            <a:r>
              <a:rPr lang="cs-CZ" sz="4000" dirty="0" err="1" smtClean="0"/>
              <a:t>farm</a:t>
            </a:r>
            <a:r>
              <a:rPr lang="cs-CZ" sz="4000" dirty="0"/>
              <a:t>.</a:t>
            </a:r>
            <a:endParaRPr lang="cs-CZ" sz="4000" dirty="0" smtClean="0"/>
          </a:p>
        </p:txBody>
      </p:sp>
    </p:spTree>
    <p:extLst>
      <p:ext uri="{BB962C8B-B14F-4D97-AF65-F5344CB8AC3E}">
        <p14:creationId xmlns:p14="http://schemas.microsoft.com/office/powerpoint/2010/main" val="9033562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4000" dirty="0" err="1" smtClean="0"/>
              <a:t>Where</a:t>
            </a:r>
            <a:r>
              <a:rPr lang="cs-CZ" sz="4000" dirty="0" smtClean="0"/>
              <a:t> </a:t>
            </a:r>
            <a:r>
              <a:rPr lang="cs-CZ" sz="4000" dirty="0" err="1" smtClean="0"/>
              <a:t>were</a:t>
            </a:r>
            <a:r>
              <a:rPr lang="cs-CZ" sz="4000" dirty="0" smtClean="0"/>
              <a:t> </a:t>
            </a:r>
            <a:r>
              <a:rPr lang="cs-CZ" sz="4000" dirty="0" err="1" smtClean="0"/>
              <a:t>you</a:t>
            </a:r>
            <a:r>
              <a:rPr lang="cs-CZ" sz="4000" dirty="0" smtClean="0"/>
              <a:t> </a:t>
            </a:r>
            <a:r>
              <a:rPr lang="cs-CZ" sz="4000" dirty="0" err="1" smtClean="0"/>
              <a:t>born</a:t>
            </a:r>
            <a:r>
              <a:rPr lang="cs-CZ" sz="4000" dirty="0" smtClean="0"/>
              <a:t>?</a:t>
            </a:r>
          </a:p>
          <a:p>
            <a:r>
              <a:rPr lang="cs-CZ" sz="4000" dirty="0" smtClean="0"/>
              <a:t>I </a:t>
            </a:r>
            <a:r>
              <a:rPr lang="cs-CZ" sz="4000" dirty="0" err="1" smtClean="0"/>
              <a:t>was</a:t>
            </a:r>
            <a:r>
              <a:rPr lang="cs-CZ" sz="4000" dirty="0" smtClean="0"/>
              <a:t> </a:t>
            </a:r>
            <a:r>
              <a:rPr lang="cs-CZ" sz="4000" dirty="0" err="1" smtClean="0"/>
              <a:t>born</a:t>
            </a:r>
            <a:r>
              <a:rPr lang="cs-CZ" sz="4000" dirty="0" smtClean="0"/>
              <a:t> in _____.</a:t>
            </a:r>
          </a:p>
          <a:p>
            <a:r>
              <a:rPr lang="cs-CZ" sz="4000" dirty="0" err="1" smtClean="0"/>
              <a:t>What</a:t>
            </a:r>
            <a:r>
              <a:rPr lang="cs-CZ" sz="4000" dirty="0" smtClean="0"/>
              <a:t> </a:t>
            </a:r>
            <a:r>
              <a:rPr lang="cs-CZ" sz="4000" dirty="0" err="1" smtClean="0"/>
              <a:t>did</a:t>
            </a:r>
            <a:r>
              <a:rPr lang="cs-CZ" sz="4000" dirty="0" smtClean="0"/>
              <a:t> </a:t>
            </a:r>
            <a:r>
              <a:rPr lang="cs-CZ" sz="4000" dirty="0" err="1" smtClean="0"/>
              <a:t>you</a:t>
            </a:r>
            <a:r>
              <a:rPr lang="cs-CZ" sz="4000" dirty="0" smtClean="0"/>
              <a:t> do </a:t>
            </a:r>
            <a:r>
              <a:rPr lang="cs-CZ" sz="4000" dirty="0" err="1" smtClean="0"/>
              <a:t>when</a:t>
            </a:r>
            <a:r>
              <a:rPr lang="cs-CZ" sz="4000" dirty="0" smtClean="0"/>
              <a:t> </a:t>
            </a:r>
            <a:r>
              <a:rPr lang="cs-CZ" sz="4000" dirty="0" err="1" smtClean="0"/>
              <a:t>you</a:t>
            </a:r>
            <a:r>
              <a:rPr lang="cs-CZ" sz="4000" dirty="0" smtClean="0"/>
              <a:t> </a:t>
            </a:r>
            <a:r>
              <a:rPr lang="cs-CZ" sz="4000" dirty="0" err="1" smtClean="0"/>
              <a:t>were</a:t>
            </a:r>
            <a:r>
              <a:rPr lang="cs-CZ" sz="4000" dirty="0" smtClean="0"/>
              <a:t> </a:t>
            </a:r>
            <a:r>
              <a:rPr lang="cs-CZ" sz="4000" dirty="0" err="1" smtClean="0"/>
              <a:t>young</a:t>
            </a:r>
            <a:r>
              <a:rPr lang="cs-CZ" sz="4000" dirty="0" smtClean="0"/>
              <a:t>?</a:t>
            </a:r>
          </a:p>
          <a:p>
            <a:r>
              <a:rPr lang="cs-CZ" sz="4000" dirty="0" smtClean="0"/>
              <a:t>I ____ , I ____ and I ____.</a:t>
            </a:r>
          </a:p>
          <a:p>
            <a:r>
              <a:rPr lang="cs-CZ" sz="4000" dirty="0" err="1" smtClean="0"/>
              <a:t>What</a:t>
            </a:r>
            <a:r>
              <a:rPr lang="cs-CZ" sz="4000" dirty="0" smtClean="0"/>
              <a:t> </a:t>
            </a:r>
            <a:r>
              <a:rPr lang="cs-CZ" sz="4000" dirty="0" err="1" smtClean="0"/>
              <a:t>did</a:t>
            </a:r>
            <a:r>
              <a:rPr lang="cs-CZ" sz="4000" dirty="0" smtClean="0"/>
              <a:t> </a:t>
            </a:r>
            <a:r>
              <a:rPr lang="cs-CZ" sz="4000" dirty="0" err="1" smtClean="0"/>
              <a:t>your</a:t>
            </a:r>
            <a:r>
              <a:rPr lang="cs-CZ" sz="4000" dirty="0" smtClean="0"/>
              <a:t> </a:t>
            </a:r>
            <a:r>
              <a:rPr lang="cs-CZ" sz="4000" dirty="0" err="1" smtClean="0"/>
              <a:t>parents</a:t>
            </a:r>
            <a:r>
              <a:rPr lang="cs-CZ" sz="4000" dirty="0" smtClean="0"/>
              <a:t> do?</a:t>
            </a:r>
          </a:p>
          <a:p>
            <a:r>
              <a:rPr lang="cs-CZ" sz="4000" dirty="0" err="1" smtClean="0"/>
              <a:t>They</a:t>
            </a:r>
            <a:r>
              <a:rPr lang="cs-CZ" sz="4000" smtClean="0"/>
              <a:t> ______.</a:t>
            </a:r>
            <a:endParaRPr lang="cs-CZ" sz="4000" dirty="0" smtClean="0"/>
          </a:p>
        </p:txBody>
      </p:sp>
    </p:spTree>
    <p:extLst>
      <p:ext uri="{BB962C8B-B14F-4D97-AF65-F5344CB8AC3E}">
        <p14:creationId xmlns:p14="http://schemas.microsoft.com/office/powerpoint/2010/main" val="363483476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249</Words>
  <Application>Microsoft Office PowerPoint</Application>
  <PresentationFormat>Širokoúhlá obrazovka</PresentationFormat>
  <Paragraphs>37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Motiv Office</vt:lpstr>
      <vt:lpstr>Family history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Family history</dc:title>
  <dc:creator>Zdeněk</dc:creator>
  <cp:lastModifiedBy>Zdeněk</cp:lastModifiedBy>
  <cp:revision>1</cp:revision>
  <dcterms:created xsi:type="dcterms:W3CDTF">2022-05-19T08:29:49Z</dcterms:created>
  <dcterms:modified xsi:type="dcterms:W3CDTF">2022-05-19T08:29:58Z</dcterms:modified>
</cp:coreProperties>
</file>